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2" r:id="rId2"/>
    <p:sldId id="264" r:id="rId3"/>
    <p:sldId id="263" r:id="rId4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3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34DAC-EC25-4F7B-BE07-A86B0247518A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5527E-107D-415C-ABA5-BE90D9EEA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98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2730E-BC04-441F-80B4-1D2C05AE281C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BBAB-C375-4A3F-9259-13B1BE25C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563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2730E-BC04-441F-80B4-1D2C05AE281C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BBAB-C375-4A3F-9259-13B1BE25C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47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2730E-BC04-441F-80B4-1D2C05AE281C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BBAB-C375-4A3F-9259-13B1BE25C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863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2730E-BC04-441F-80B4-1D2C05AE281C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BBAB-C375-4A3F-9259-13B1BE25C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59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2730E-BC04-441F-80B4-1D2C05AE281C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BBAB-C375-4A3F-9259-13B1BE25C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917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2730E-BC04-441F-80B4-1D2C05AE281C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BBAB-C375-4A3F-9259-13B1BE25C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80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2730E-BC04-441F-80B4-1D2C05AE281C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BBAB-C375-4A3F-9259-13B1BE25C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530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2730E-BC04-441F-80B4-1D2C05AE281C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BBAB-C375-4A3F-9259-13B1BE25C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014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2730E-BC04-441F-80B4-1D2C05AE281C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BBAB-C375-4A3F-9259-13B1BE25C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97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2730E-BC04-441F-80B4-1D2C05AE281C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BBAB-C375-4A3F-9259-13B1BE25C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98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2730E-BC04-441F-80B4-1D2C05AE281C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BBAB-C375-4A3F-9259-13B1BE25C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23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2730E-BC04-441F-80B4-1D2C05AE281C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0BBAB-C375-4A3F-9259-13B1BE25C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37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381000"/>
            <a:ext cx="7521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Pumpkin Hill/Cedar Point/Betz-Tiger Point:  Trail Network</a:t>
            </a:r>
            <a:endParaRPr lang="en-US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02" y="1066800"/>
            <a:ext cx="892239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62600" y="6324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Bridge</a:t>
            </a:r>
            <a:endParaRPr lang="en-US" b="1" dirty="0">
              <a:solidFill>
                <a:srgbClr val="FFFF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248400" y="5562600"/>
            <a:ext cx="304800" cy="8382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27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814" y="24245"/>
            <a:ext cx="88392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Creating a Connected &amp; Seamless Experience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8922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Branding for Area Trails</a:t>
            </a:r>
          </a:p>
          <a:p>
            <a:r>
              <a:rPr lang="en-US" sz="2800" dirty="0" smtClean="0"/>
              <a:t>New </a:t>
            </a:r>
            <a:r>
              <a:rPr lang="en-US" sz="2800" dirty="0" smtClean="0"/>
              <a:t>On-Street Directional </a:t>
            </a:r>
            <a:r>
              <a:rPr lang="en-US" sz="2800" dirty="0"/>
              <a:t>S</a:t>
            </a:r>
            <a:r>
              <a:rPr lang="en-US" sz="2800" dirty="0" smtClean="0"/>
              <a:t>igns</a:t>
            </a:r>
            <a:endParaRPr lang="en-US" sz="2800" dirty="0" smtClean="0"/>
          </a:p>
          <a:p>
            <a:r>
              <a:rPr lang="en-US" sz="2800" dirty="0" smtClean="0"/>
              <a:t>New &amp; </a:t>
            </a:r>
            <a:r>
              <a:rPr lang="en-US" sz="2800" dirty="0" smtClean="0"/>
              <a:t>Improved </a:t>
            </a:r>
            <a:r>
              <a:rPr lang="en-US" sz="2800" dirty="0"/>
              <a:t>T</a:t>
            </a:r>
            <a:r>
              <a:rPr lang="en-US" sz="2800" dirty="0" smtClean="0"/>
              <a:t>railheads w/Orientation </a:t>
            </a:r>
            <a:r>
              <a:rPr lang="en-US" sz="2800" dirty="0"/>
              <a:t>K</a:t>
            </a:r>
            <a:r>
              <a:rPr lang="en-US" sz="2800" dirty="0" smtClean="0"/>
              <a:t>iosks</a:t>
            </a:r>
            <a:endParaRPr lang="en-US" sz="2800" dirty="0" smtClean="0"/>
          </a:p>
          <a:p>
            <a:r>
              <a:rPr lang="en-US" sz="2800" dirty="0" smtClean="0"/>
              <a:t>Consistent </a:t>
            </a:r>
            <a:r>
              <a:rPr lang="en-US" sz="2800" dirty="0"/>
              <a:t>T</a:t>
            </a:r>
            <a:r>
              <a:rPr lang="en-US" sz="2800" dirty="0" smtClean="0"/>
              <a:t>rail </a:t>
            </a:r>
            <a:r>
              <a:rPr lang="en-US" sz="2800" dirty="0"/>
              <a:t>S</a:t>
            </a:r>
            <a:r>
              <a:rPr lang="en-US" sz="2800" dirty="0" smtClean="0"/>
              <a:t>ignage/Markings</a:t>
            </a:r>
            <a:endParaRPr lang="en-US" sz="2800" dirty="0" smtClean="0"/>
          </a:p>
          <a:p>
            <a:r>
              <a:rPr lang="en-US" sz="2800" dirty="0" smtClean="0"/>
              <a:t>Safe R</a:t>
            </a:r>
            <a:r>
              <a:rPr lang="en-US" sz="2800" dirty="0" smtClean="0"/>
              <a:t>oad Crossings</a:t>
            </a:r>
            <a:endParaRPr lang="en-US" sz="2800" dirty="0" smtClean="0"/>
          </a:p>
          <a:p>
            <a:r>
              <a:rPr lang="en-US" sz="2800" dirty="0" smtClean="0"/>
              <a:t>235’ Trail Bridge </a:t>
            </a:r>
            <a:endParaRPr lang="en-US" sz="2800" dirty="0"/>
          </a:p>
        </p:txBody>
      </p:sp>
      <p:pic>
        <p:nvPicPr>
          <p:cNvPr id="3074" name="03ED255B-06B7-4EA3-8700-07C088ECFFCD" descr="image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18487" y="4167971"/>
            <a:ext cx="2851161" cy="2135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75350"/>
            <a:ext cx="1935636" cy="258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G:\Waterfront Mngmt\Parks_Properties_Projects\Cedar Point\photos\April_2011\April_2011 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0"/>
            <a:ext cx="2803796" cy="210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:\Waterfront Mngmt\Parks_Properties_Projects\Cedar Point\photos\Cedar Point Mar 2013 0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227" y="4343400"/>
            <a:ext cx="1727930" cy="230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395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Waterfront Mngmt\Parks_Properties_Projects\Cedar Point\photos\bridge\DJI_03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636" y="-330777"/>
            <a:ext cx="4911436" cy="368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Waterfront Mngmt\Parks_Properties_Projects\Cedar Point\photos\bridge\DJI_04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0"/>
            <a:ext cx="44704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Waterfront Mngmt\Parks_Properties_Projects\Cedar Point\photos\bridge\IMG_035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505201"/>
            <a:ext cx="4470401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Waterfront Mngmt\Parks_Properties_Projects\Cedar Point\photos\bridge\DJI_04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3505200"/>
            <a:ext cx="44704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33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38</Words>
  <Application>Microsoft Office PowerPoint</Application>
  <PresentationFormat>On-screen Show (4:3)</PresentationFormat>
  <Paragraphs>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Creating a Connected &amp; Seamless Experience</vt:lpstr>
      <vt:lpstr>PowerPoint Presentation</vt:lpstr>
    </vt:vector>
  </TitlesOfParts>
  <Company>City of Jacksonville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Administrator2</dc:creator>
  <cp:lastModifiedBy>Administrator</cp:lastModifiedBy>
  <cp:revision>23</cp:revision>
  <cp:lastPrinted>2017-02-24T18:36:05Z</cp:lastPrinted>
  <dcterms:created xsi:type="dcterms:W3CDTF">2017-02-24T18:17:49Z</dcterms:created>
  <dcterms:modified xsi:type="dcterms:W3CDTF">2018-06-11T15:33:49Z</dcterms:modified>
</cp:coreProperties>
</file>